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736" r:id="rId4"/>
  </p:sldMasterIdLst>
  <p:notesMasterIdLst>
    <p:notesMasterId r:id="rId6"/>
  </p:notesMasterIdLst>
  <p:sldIdLst>
    <p:sldId id="268" r:id="rId5"/>
  </p:sldIdLst>
  <p:sldSz cx="51206400" cy="28803600"/>
  <p:notesSz cx="6858000" cy="9144000"/>
  <p:embeddedFontLst>
    <p:embeddedFont>
      <p:font typeface="Lato" panose="020F0502020204030203" pitchFamily="34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4960" userDrawn="1">
          <p15:clr>
            <a:srgbClr val="A4A3A4"/>
          </p15:clr>
        </p15:guide>
        <p15:guide id="3" pos="7512" userDrawn="1">
          <p15:clr>
            <a:srgbClr val="A4A3A4"/>
          </p15:clr>
        </p15:guide>
        <p15:guide id="5" pos="600" userDrawn="1">
          <p15:clr>
            <a:srgbClr val="A4A3A4"/>
          </p15:clr>
        </p15:guide>
        <p15:guide id="6" orient="horz" pos="17664" userDrawn="1">
          <p15:clr>
            <a:srgbClr val="A4A3A4"/>
          </p15:clr>
        </p15:guide>
        <p15:guide id="7" pos="16128" userDrawn="1">
          <p15:clr>
            <a:srgbClr val="A4A3A4"/>
          </p15:clr>
        </p15:guide>
        <p15:guide id="8" pos="31704" userDrawn="1">
          <p15:clr>
            <a:srgbClr val="A4A3A4"/>
          </p15:clr>
        </p15:guide>
        <p15:guide id="9" orient="horz" pos="504" userDrawn="1">
          <p15:clr>
            <a:srgbClr val="A4A3A4"/>
          </p15:clr>
        </p15:guide>
        <p15:guide id="10" orient="horz" pos="90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537C"/>
    <a:srgbClr val="283593"/>
    <a:srgbClr val="F6CF3F"/>
    <a:srgbClr val="00A1B0"/>
    <a:srgbClr val="263238"/>
    <a:srgbClr val="700C04"/>
    <a:srgbClr val="892709"/>
    <a:srgbClr val="BF360C"/>
    <a:srgbClr val="5E1B06"/>
    <a:srgbClr val="952A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A6CBE7-6462-4A83-804E-F83939E5E7EB}" v="9" dt="2026-05-21T22:10:24.1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54" autoAdjust="0"/>
    <p:restoredTop sz="88329" autoAdjust="0"/>
  </p:normalViewPr>
  <p:slideViewPr>
    <p:cSldViewPr snapToGrid="0">
      <p:cViewPr>
        <p:scale>
          <a:sx n="23" d="100"/>
          <a:sy n="23" d="100"/>
        </p:scale>
        <p:origin x="1248" y="588"/>
      </p:cViewPr>
      <p:guideLst>
        <p:guide pos="24960"/>
        <p:guide pos="7512"/>
        <p:guide pos="600"/>
        <p:guide orient="horz" pos="17664"/>
        <p:guide pos="16128"/>
        <p:guide pos="31704"/>
        <p:guide orient="horz" pos="504"/>
        <p:guide orient="horz" pos="90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nne Sackett" userId="207a023a-1de3-4c09-b628-ee7b2f221ac6" providerId="ADAL" clId="{6C6BFFDE-0FEF-42F7-9588-D56CA83E030A}"/>
    <pc:docChg chg="undo custSel modSld modMainMaster modNotesMaster">
      <pc:chgData name="Marianne Sackett" userId="207a023a-1de3-4c09-b628-ee7b2f221ac6" providerId="ADAL" clId="{6C6BFFDE-0FEF-42F7-9588-D56CA83E030A}" dt="2026-05-21T22:23:52.267" v="345" actId="2711"/>
      <pc:docMkLst>
        <pc:docMk/>
      </pc:docMkLst>
      <pc:sldChg chg="addSp delSp modSp mod modNotes modNotesTx">
        <pc:chgData name="Marianne Sackett" userId="207a023a-1de3-4c09-b628-ee7b2f221ac6" providerId="ADAL" clId="{6C6BFFDE-0FEF-42F7-9588-D56CA83E030A}" dt="2026-05-21T22:23:52.267" v="345" actId="2711"/>
        <pc:sldMkLst>
          <pc:docMk/>
          <pc:sldMk cId="1263856508" sldId="268"/>
        </pc:sldMkLst>
        <pc:spChg chg="del mod">
          <ac:chgData name="Marianne Sackett" userId="207a023a-1de3-4c09-b628-ee7b2f221ac6" providerId="ADAL" clId="{6C6BFFDE-0FEF-42F7-9588-D56CA83E030A}" dt="2026-05-21T21:47:18.838" v="218" actId="478"/>
          <ac:spMkLst>
            <pc:docMk/>
            <pc:sldMk cId="1263856508" sldId="268"/>
            <ac:spMk id="2" creationId="{B0C5B857-0E51-4898-BAEF-B471D5E63813}"/>
          </ac:spMkLst>
        </pc:spChg>
        <pc:spChg chg="mod">
          <ac:chgData name="Marianne Sackett" userId="207a023a-1de3-4c09-b628-ee7b2f221ac6" providerId="ADAL" clId="{6C6BFFDE-0FEF-42F7-9588-D56CA83E030A}" dt="2026-05-21T22:21:52.577" v="343" actId="2710"/>
          <ac:spMkLst>
            <pc:docMk/>
            <pc:sldMk cId="1263856508" sldId="268"/>
            <ac:spMk id="3" creationId="{8E35B311-3C19-412C-ADE6-EB2E4158F366}"/>
          </ac:spMkLst>
        </pc:spChg>
        <pc:spChg chg="add mod ord">
          <ac:chgData name="Marianne Sackett" userId="207a023a-1de3-4c09-b628-ee7b2f221ac6" providerId="ADAL" clId="{6C6BFFDE-0FEF-42F7-9588-D56CA83E030A}" dt="2026-05-21T21:55:32.397" v="234" actId="14100"/>
          <ac:spMkLst>
            <pc:docMk/>
            <pc:sldMk cId="1263856508" sldId="268"/>
            <ac:spMk id="4" creationId="{9BC47513-D9BF-4E61-A835-42241CFEE3E8}"/>
          </ac:spMkLst>
        </pc:spChg>
        <pc:spChg chg="mod">
          <ac:chgData name="Marianne Sackett" userId="207a023a-1de3-4c09-b628-ee7b2f221ac6" providerId="ADAL" clId="{6C6BFFDE-0FEF-42F7-9588-D56CA83E030A}" dt="2026-05-21T22:13:19.288" v="314" actId="2711"/>
          <ac:spMkLst>
            <pc:docMk/>
            <pc:sldMk cId="1263856508" sldId="268"/>
            <ac:spMk id="5" creationId="{DDC4359A-7BBB-495A-96DE-65574C0C88E6}"/>
          </ac:spMkLst>
        </pc:spChg>
        <pc:spChg chg="add del mod">
          <ac:chgData name="Marianne Sackett" userId="207a023a-1de3-4c09-b628-ee7b2f221ac6" providerId="ADAL" clId="{6C6BFFDE-0FEF-42F7-9588-D56CA83E030A}" dt="2026-05-21T22:11:57.486" v="298"/>
          <ac:spMkLst>
            <pc:docMk/>
            <pc:sldMk cId="1263856508" sldId="268"/>
            <ac:spMk id="6" creationId="{0E91234E-EFE3-8B67-5F2D-B4564E5DF3CD}"/>
          </ac:spMkLst>
        </pc:spChg>
        <pc:spChg chg="mod">
          <ac:chgData name="Marianne Sackett" userId="207a023a-1de3-4c09-b628-ee7b2f221ac6" providerId="ADAL" clId="{6C6BFFDE-0FEF-42F7-9588-D56CA83E030A}" dt="2026-05-21T22:09:08.579" v="276"/>
          <ac:spMkLst>
            <pc:docMk/>
            <pc:sldMk cId="1263856508" sldId="268"/>
            <ac:spMk id="7" creationId="{FCAC4B58-8623-4DBE-951A-DDF821787031}"/>
          </ac:spMkLst>
        </pc:spChg>
        <pc:spChg chg="mod">
          <ac:chgData name="Marianne Sackett" userId="207a023a-1de3-4c09-b628-ee7b2f221ac6" providerId="ADAL" clId="{6C6BFFDE-0FEF-42F7-9588-D56CA83E030A}" dt="2026-05-21T22:23:42.534" v="344" actId="2711"/>
          <ac:spMkLst>
            <pc:docMk/>
            <pc:sldMk cId="1263856508" sldId="268"/>
            <ac:spMk id="8" creationId="{AC9AC42B-7FE5-F448-9A4C-8C73FE7C24A7}"/>
          </ac:spMkLst>
        </pc:spChg>
        <pc:spChg chg="add mod">
          <ac:chgData name="Marianne Sackett" userId="207a023a-1de3-4c09-b628-ee7b2f221ac6" providerId="ADAL" clId="{6C6BFFDE-0FEF-42F7-9588-D56CA83E030A}" dt="2026-05-21T22:13:11.372" v="313" actId="2711"/>
          <ac:spMkLst>
            <pc:docMk/>
            <pc:sldMk cId="1263856508" sldId="268"/>
            <ac:spMk id="9" creationId="{10A897F9-847E-CB22-C643-8092E2E257CA}"/>
          </ac:spMkLst>
        </pc:spChg>
        <pc:spChg chg="mod">
          <ac:chgData name="Marianne Sackett" userId="207a023a-1de3-4c09-b628-ee7b2f221ac6" providerId="ADAL" clId="{6C6BFFDE-0FEF-42F7-9588-D56CA83E030A}" dt="2026-05-21T22:17:08.035" v="325" actId="1076"/>
          <ac:spMkLst>
            <pc:docMk/>
            <pc:sldMk cId="1263856508" sldId="268"/>
            <ac:spMk id="10" creationId="{DB244B05-C5D7-4580-8933-5B2F47EB56B0}"/>
          </ac:spMkLst>
        </pc:spChg>
        <pc:spChg chg="mod">
          <ac:chgData name="Marianne Sackett" userId="207a023a-1de3-4c09-b628-ee7b2f221ac6" providerId="ADAL" clId="{6C6BFFDE-0FEF-42F7-9588-D56CA83E030A}" dt="2026-05-21T21:46:56.920" v="216"/>
          <ac:spMkLst>
            <pc:docMk/>
            <pc:sldMk cId="1263856508" sldId="268"/>
            <ac:spMk id="11" creationId="{B641986D-E6EA-504A-8014-4A28E8EF6D01}"/>
          </ac:spMkLst>
        </pc:spChg>
        <pc:spChg chg="mod">
          <ac:chgData name="Marianne Sackett" userId="207a023a-1de3-4c09-b628-ee7b2f221ac6" providerId="ADAL" clId="{6C6BFFDE-0FEF-42F7-9588-D56CA83E030A}" dt="2026-05-21T22:20:57.513" v="338" actId="14100"/>
          <ac:spMkLst>
            <pc:docMk/>
            <pc:sldMk cId="1263856508" sldId="268"/>
            <ac:spMk id="12" creationId="{64F9E57F-C64F-4827-8C49-BB9DBDC073C7}"/>
          </ac:spMkLst>
        </pc:spChg>
        <pc:spChg chg="del">
          <ac:chgData name="Marianne Sackett" userId="207a023a-1de3-4c09-b628-ee7b2f221ac6" providerId="ADAL" clId="{6C6BFFDE-0FEF-42F7-9588-D56CA83E030A}" dt="2026-05-21T21:47:23.735" v="219" actId="478"/>
          <ac:spMkLst>
            <pc:docMk/>
            <pc:sldMk cId="1263856508" sldId="268"/>
            <ac:spMk id="16" creationId="{678733BE-059C-47B7-9415-5ADF2F3024F1}"/>
          </ac:spMkLst>
        </pc:spChg>
        <pc:spChg chg="mod">
          <ac:chgData name="Marianne Sackett" userId="207a023a-1de3-4c09-b628-ee7b2f221ac6" providerId="ADAL" clId="{6C6BFFDE-0FEF-42F7-9588-D56CA83E030A}" dt="2026-05-21T22:20:52.205" v="337" actId="1076"/>
          <ac:spMkLst>
            <pc:docMk/>
            <pc:sldMk cId="1263856508" sldId="268"/>
            <ac:spMk id="20" creationId="{BDF411EE-4753-4C32-9DAF-D5DA024A3893}"/>
          </ac:spMkLst>
        </pc:spChg>
        <pc:spChg chg="mod">
          <ac:chgData name="Marianne Sackett" userId="207a023a-1de3-4c09-b628-ee7b2f221ac6" providerId="ADAL" clId="{6C6BFFDE-0FEF-42F7-9588-D56CA83E030A}" dt="2026-05-21T21:46:56.920" v="216"/>
          <ac:spMkLst>
            <pc:docMk/>
            <pc:sldMk cId="1263856508" sldId="268"/>
            <ac:spMk id="35" creationId="{0DB22785-F1AB-1C48-9142-8BF624A3F5E0}"/>
          </ac:spMkLst>
        </pc:spChg>
        <pc:spChg chg="mod">
          <ac:chgData name="Marianne Sackett" userId="207a023a-1de3-4c09-b628-ee7b2f221ac6" providerId="ADAL" clId="{6C6BFFDE-0FEF-42F7-9588-D56CA83E030A}" dt="2026-05-21T21:46:56.920" v="216"/>
          <ac:spMkLst>
            <pc:docMk/>
            <pc:sldMk cId="1263856508" sldId="268"/>
            <ac:spMk id="36" creationId="{9E41C4F2-7108-C64A-83E0-488209534CF4}"/>
          </ac:spMkLst>
        </pc:spChg>
        <pc:spChg chg="mod">
          <ac:chgData name="Marianne Sackett" userId="207a023a-1de3-4c09-b628-ee7b2f221ac6" providerId="ADAL" clId="{6C6BFFDE-0FEF-42F7-9588-D56CA83E030A}" dt="2026-05-21T22:23:52.267" v="345" actId="2711"/>
          <ac:spMkLst>
            <pc:docMk/>
            <pc:sldMk cId="1263856508" sldId="268"/>
            <ac:spMk id="37" creationId="{54476CD5-5D53-1B47-82A2-69C3F97C876D}"/>
          </ac:spMkLst>
        </pc:spChg>
        <pc:picChg chg="add del mod">
          <ac:chgData name="Marianne Sackett" userId="207a023a-1de3-4c09-b628-ee7b2f221ac6" providerId="ADAL" clId="{6C6BFFDE-0FEF-42F7-9588-D56CA83E030A}" dt="2026-05-21T22:14:26.653" v="319" actId="478"/>
          <ac:picMkLst>
            <pc:docMk/>
            <pc:sldMk cId="1263856508" sldId="268"/>
            <ac:picMk id="15" creationId="{752BB11A-8DDF-3B7C-83B5-4C922D4BDBBC}"/>
          </ac:picMkLst>
        </pc:picChg>
        <pc:picChg chg="add mod">
          <ac:chgData name="Marianne Sackett" userId="207a023a-1de3-4c09-b628-ee7b2f221ac6" providerId="ADAL" clId="{6C6BFFDE-0FEF-42F7-9588-D56CA83E030A}" dt="2026-05-21T22:14:45.714" v="323" actId="1076"/>
          <ac:picMkLst>
            <pc:docMk/>
            <pc:sldMk cId="1263856508" sldId="268"/>
            <ac:picMk id="18" creationId="{363E4178-032A-2E50-BD50-E14D078C18E1}"/>
          </ac:picMkLst>
        </pc:picChg>
      </pc:sldChg>
      <pc:sldMasterChg chg="addSp delSp modSp mod modSldLayout">
        <pc:chgData name="Marianne Sackett" userId="207a023a-1de3-4c09-b628-ee7b2f221ac6" providerId="ADAL" clId="{6C6BFFDE-0FEF-42F7-9588-D56CA83E030A}" dt="2026-05-21T21:46:56.920" v="216"/>
        <pc:sldMasterMkLst>
          <pc:docMk/>
          <pc:sldMasterMk cId="3505263962" sldId="2147483723"/>
        </pc:sldMasterMkLst>
        <pc:spChg chg="mod">
          <ac:chgData name="Marianne Sackett" userId="207a023a-1de3-4c09-b628-ee7b2f221ac6" providerId="ADAL" clId="{6C6BFFDE-0FEF-42F7-9588-D56CA83E030A}" dt="2026-05-21T21:46:56.920" v="216"/>
          <ac:spMkLst>
            <pc:docMk/>
            <pc:sldMasterMk cId="3505263962" sldId="2147483723"/>
            <ac:spMk id="2" creationId="{00000000-0000-0000-0000-000000000000}"/>
          </ac:spMkLst>
        </pc:spChg>
        <pc:spChg chg="mod">
          <ac:chgData name="Marianne Sackett" userId="207a023a-1de3-4c09-b628-ee7b2f221ac6" providerId="ADAL" clId="{6C6BFFDE-0FEF-42F7-9588-D56CA83E030A}" dt="2026-05-21T21:46:56.920" v="216"/>
          <ac:spMkLst>
            <pc:docMk/>
            <pc:sldMasterMk cId="3505263962" sldId="2147483723"/>
            <ac:spMk id="3" creationId="{00000000-0000-0000-0000-000000000000}"/>
          </ac:spMkLst>
        </pc:spChg>
        <pc:spChg chg="mod">
          <ac:chgData name="Marianne Sackett" userId="207a023a-1de3-4c09-b628-ee7b2f221ac6" providerId="ADAL" clId="{6C6BFFDE-0FEF-42F7-9588-D56CA83E030A}" dt="2026-05-21T21:46:56.920" v="216"/>
          <ac:spMkLst>
            <pc:docMk/>
            <pc:sldMasterMk cId="3505263962" sldId="2147483723"/>
            <ac:spMk id="6" creationId="{00000000-0000-0000-0000-000000000000}"/>
          </ac:spMkLst>
        </pc:spChg>
        <pc:spChg chg="del mod">
          <ac:chgData name="Marianne Sackett" userId="207a023a-1de3-4c09-b628-ee7b2f221ac6" providerId="ADAL" clId="{6C6BFFDE-0FEF-42F7-9588-D56CA83E030A}" dt="2026-05-21T20:51:27.931" v="143" actId="478"/>
          <ac:spMkLst>
            <pc:docMk/>
            <pc:sldMasterMk cId="3505263962" sldId="2147483723"/>
            <ac:spMk id="7" creationId="{C7AE55F6-6A53-0BA2-1B75-B101CAAE1729}"/>
          </ac:spMkLst>
        </pc:spChg>
        <pc:picChg chg="add mod">
          <ac:chgData name="Marianne Sackett" userId="207a023a-1de3-4c09-b628-ee7b2f221ac6" providerId="ADAL" clId="{6C6BFFDE-0FEF-42F7-9588-D56CA83E030A}" dt="2026-05-21T21:46:56.920" v="216"/>
          <ac:picMkLst>
            <pc:docMk/>
            <pc:sldMasterMk cId="3505263962" sldId="2147483723"/>
            <ac:picMk id="5" creationId="{D31EEB4D-C7E4-20BA-1E3D-E75A576A3962}"/>
          </ac:picMkLst>
        </pc:picChg>
        <pc:picChg chg="del">
          <ac:chgData name="Marianne Sackett" userId="207a023a-1de3-4c09-b628-ee7b2f221ac6" providerId="ADAL" clId="{6C6BFFDE-0FEF-42F7-9588-D56CA83E030A}" dt="2026-05-21T18:31:25.073" v="0" actId="478"/>
          <ac:picMkLst>
            <pc:docMk/>
            <pc:sldMasterMk cId="3505263962" sldId="2147483723"/>
            <ac:picMk id="10" creationId="{6DC00621-4905-1CBA-CECD-97F28356A8EF}"/>
          </ac:picMkLst>
        </pc:picChg>
        <pc:sldLayoutChg chg="modSp mod">
          <pc:chgData name="Marianne Sackett" userId="207a023a-1de3-4c09-b628-ee7b2f221ac6" providerId="ADAL" clId="{6C6BFFDE-0FEF-42F7-9588-D56CA83E030A}" dt="2026-05-21T21:46:56.920" v="216"/>
          <pc:sldLayoutMkLst>
            <pc:docMk/>
            <pc:sldMasterMk cId="3505263962" sldId="2147483723"/>
            <pc:sldLayoutMk cId="2320297496" sldId="2147483724"/>
          </pc:sldLayoutMkLst>
          <pc:spChg chg="mod">
            <ac:chgData name="Marianne Sackett" userId="207a023a-1de3-4c09-b628-ee7b2f221ac6" providerId="ADAL" clId="{6C6BFFDE-0FEF-42F7-9588-D56CA83E030A}" dt="2026-05-21T21:46:56.920" v="216"/>
            <ac:spMkLst>
              <pc:docMk/>
              <pc:sldMasterMk cId="3505263962" sldId="2147483723"/>
              <pc:sldLayoutMk cId="2320297496" sldId="2147483724"/>
              <ac:spMk id="2" creationId="{00000000-0000-0000-0000-000000000000}"/>
            </ac:spMkLst>
          </pc:spChg>
          <pc:spChg chg="mod">
            <ac:chgData name="Marianne Sackett" userId="207a023a-1de3-4c09-b628-ee7b2f221ac6" providerId="ADAL" clId="{6C6BFFDE-0FEF-42F7-9588-D56CA83E030A}" dt="2026-05-21T21:46:56.920" v="216"/>
            <ac:spMkLst>
              <pc:docMk/>
              <pc:sldMasterMk cId="3505263962" sldId="2147483723"/>
              <pc:sldLayoutMk cId="2320297496" sldId="2147483724"/>
              <ac:spMk id="3" creationId="{00000000-0000-0000-0000-000000000000}"/>
            </ac:spMkLst>
          </pc:spChg>
        </pc:sldLayoutChg>
        <pc:sldLayoutChg chg="delSp modSp mod">
          <pc:chgData name="Marianne Sackett" userId="207a023a-1de3-4c09-b628-ee7b2f221ac6" providerId="ADAL" clId="{6C6BFFDE-0FEF-42F7-9588-D56CA83E030A}" dt="2026-05-21T21:46:56.920" v="216"/>
          <pc:sldLayoutMkLst>
            <pc:docMk/>
            <pc:sldMasterMk cId="3505263962" sldId="2147483723"/>
            <pc:sldLayoutMk cId="2786852150" sldId="2147483725"/>
          </pc:sldLayoutMkLst>
          <pc:spChg chg="mod">
            <ac:chgData name="Marianne Sackett" userId="207a023a-1de3-4c09-b628-ee7b2f221ac6" providerId="ADAL" clId="{6C6BFFDE-0FEF-42F7-9588-D56CA83E030A}" dt="2026-05-21T20:52:30.415" v="147" actId="207"/>
            <ac:spMkLst>
              <pc:docMk/>
              <pc:sldMasterMk cId="3505263962" sldId="2147483723"/>
              <pc:sldLayoutMk cId="2786852150" sldId="2147483725"/>
              <ac:spMk id="2" creationId="{00000000-0000-0000-0000-000000000000}"/>
            </ac:spMkLst>
          </pc:spChg>
          <pc:spChg chg="mod">
            <ac:chgData name="Marianne Sackett" userId="207a023a-1de3-4c09-b628-ee7b2f221ac6" providerId="ADAL" clId="{6C6BFFDE-0FEF-42F7-9588-D56CA83E030A}" dt="2026-05-21T21:46:56.920" v="216"/>
            <ac:spMkLst>
              <pc:docMk/>
              <pc:sldMasterMk cId="3505263962" sldId="2147483723"/>
              <pc:sldLayoutMk cId="2786852150" sldId="2147483725"/>
              <ac:spMk id="3" creationId="{00000000-0000-0000-0000-000000000000}"/>
            </ac:spMkLst>
          </pc:spChg>
          <pc:spChg chg="del mod">
            <ac:chgData name="Marianne Sackett" userId="207a023a-1de3-4c09-b628-ee7b2f221ac6" providerId="ADAL" clId="{6C6BFFDE-0FEF-42F7-9588-D56CA83E030A}" dt="2026-05-21T20:56:18.237" v="163" actId="478"/>
            <ac:spMkLst>
              <pc:docMk/>
              <pc:sldMasterMk cId="3505263962" sldId="2147483723"/>
              <pc:sldLayoutMk cId="2786852150" sldId="2147483725"/>
              <ac:spMk id="4" creationId="{00000000-0000-0000-0000-000000000000}"/>
            </ac:spMkLst>
          </pc:spChg>
          <pc:spChg chg="del mod">
            <ac:chgData name="Marianne Sackett" userId="207a023a-1de3-4c09-b628-ee7b2f221ac6" providerId="ADAL" clId="{6C6BFFDE-0FEF-42F7-9588-D56CA83E030A}" dt="2026-05-21T20:53:48.707" v="151" actId="478"/>
            <ac:spMkLst>
              <pc:docMk/>
              <pc:sldMasterMk cId="3505263962" sldId="2147483723"/>
              <pc:sldLayoutMk cId="2786852150" sldId="2147483725"/>
              <ac:spMk id="5" creationId="{00000000-0000-0000-0000-000000000000}"/>
            </ac:spMkLst>
          </pc:spChg>
          <pc:spChg chg="mod">
            <ac:chgData name="Marianne Sackett" userId="207a023a-1de3-4c09-b628-ee7b2f221ac6" providerId="ADAL" clId="{6C6BFFDE-0FEF-42F7-9588-D56CA83E030A}" dt="2026-05-21T20:56:30.416" v="165" actId="255"/>
            <ac:spMkLst>
              <pc:docMk/>
              <pc:sldMasterMk cId="3505263962" sldId="2147483723"/>
              <pc:sldLayoutMk cId="2786852150" sldId="2147483725"/>
              <ac:spMk id="6" creationId="{00000000-0000-0000-0000-000000000000}"/>
            </ac:spMkLst>
          </pc:spChg>
        </pc:sldLayoutChg>
        <pc:sldLayoutChg chg="delSp modSp mod">
          <pc:chgData name="Marianne Sackett" userId="207a023a-1de3-4c09-b628-ee7b2f221ac6" providerId="ADAL" clId="{6C6BFFDE-0FEF-42F7-9588-D56CA83E030A}" dt="2026-05-21T21:46:56.920" v="216"/>
          <pc:sldLayoutMkLst>
            <pc:docMk/>
            <pc:sldMasterMk cId="3505263962" sldId="2147483723"/>
            <pc:sldLayoutMk cId="185704246" sldId="2147483726"/>
          </pc:sldLayoutMkLst>
          <pc:spChg chg="mod">
            <ac:chgData name="Marianne Sackett" userId="207a023a-1de3-4c09-b628-ee7b2f221ac6" providerId="ADAL" clId="{6C6BFFDE-0FEF-42F7-9588-D56CA83E030A}" dt="2026-05-21T21:46:56.920" v="216"/>
            <ac:spMkLst>
              <pc:docMk/>
              <pc:sldMasterMk cId="3505263962" sldId="2147483723"/>
              <pc:sldLayoutMk cId="185704246" sldId="2147483726"/>
              <ac:spMk id="2" creationId="{00000000-0000-0000-0000-000000000000}"/>
            </ac:spMkLst>
          </pc:spChg>
          <pc:spChg chg="mod">
            <ac:chgData name="Marianne Sackett" userId="207a023a-1de3-4c09-b628-ee7b2f221ac6" providerId="ADAL" clId="{6C6BFFDE-0FEF-42F7-9588-D56CA83E030A}" dt="2026-05-21T21:46:56.920" v="216"/>
            <ac:spMkLst>
              <pc:docMk/>
              <pc:sldMasterMk cId="3505263962" sldId="2147483723"/>
              <pc:sldLayoutMk cId="185704246" sldId="2147483726"/>
              <ac:spMk id="3" creationId="{00000000-0000-0000-0000-000000000000}"/>
            </ac:spMkLst>
          </pc:spChg>
          <pc:spChg chg="del">
            <ac:chgData name="Marianne Sackett" userId="207a023a-1de3-4c09-b628-ee7b2f221ac6" providerId="ADAL" clId="{6C6BFFDE-0FEF-42F7-9588-D56CA83E030A}" dt="2026-05-21T20:56:35.998" v="166" actId="478"/>
            <ac:spMkLst>
              <pc:docMk/>
              <pc:sldMasterMk cId="3505263962" sldId="2147483723"/>
              <pc:sldLayoutMk cId="185704246" sldId="2147483726"/>
              <ac:spMk id="4" creationId="{00000000-0000-0000-0000-000000000000}"/>
            </ac:spMkLst>
          </pc:spChg>
          <pc:spChg chg="mod">
            <ac:chgData name="Marianne Sackett" userId="207a023a-1de3-4c09-b628-ee7b2f221ac6" providerId="ADAL" clId="{6C6BFFDE-0FEF-42F7-9588-D56CA83E030A}" dt="2026-05-21T21:46:56.920" v="216"/>
            <ac:spMkLst>
              <pc:docMk/>
              <pc:sldMasterMk cId="3505263962" sldId="2147483723"/>
              <pc:sldLayoutMk cId="185704246" sldId="2147483726"/>
              <ac:spMk id="5" creationId="{00000000-0000-0000-0000-000000000000}"/>
            </ac:spMkLst>
          </pc:spChg>
          <pc:spChg chg="mod">
            <ac:chgData name="Marianne Sackett" userId="207a023a-1de3-4c09-b628-ee7b2f221ac6" providerId="ADAL" clId="{6C6BFFDE-0FEF-42F7-9588-D56CA83E030A}" dt="2026-05-21T20:57:07.009" v="170" actId="207"/>
            <ac:spMkLst>
              <pc:docMk/>
              <pc:sldMasterMk cId="3505263962" sldId="2147483723"/>
              <pc:sldLayoutMk cId="185704246" sldId="2147483726"/>
              <ac:spMk id="6" creationId="{00000000-0000-0000-0000-000000000000}"/>
            </ac:spMkLst>
          </pc:spChg>
        </pc:sldLayoutChg>
        <pc:sldLayoutChg chg="delSp modSp mod">
          <pc:chgData name="Marianne Sackett" userId="207a023a-1de3-4c09-b628-ee7b2f221ac6" providerId="ADAL" clId="{6C6BFFDE-0FEF-42F7-9588-D56CA83E030A}" dt="2026-05-21T21:46:56.920" v="216"/>
          <pc:sldLayoutMkLst>
            <pc:docMk/>
            <pc:sldMasterMk cId="3505263962" sldId="2147483723"/>
            <pc:sldLayoutMk cId="940586160" sldId="2147483727"/>
          </pc:sldLayoutMkLst>
          <pc:spChg chg="mod">
            <ac:chgData name="Marianne Sackett" userId="207a023a-1de3-4c09-b628-ee7b2f221ac6" providerId="ADAL" clId="{6C6BFFDE-0FEF-42F7-9588-D56CA83E030A}" dt="2026-05-21T20:57:46.050" v="176" actId="207"/>
            <ac:spMkLst>
              <pc:docMk/>
              <pc:sldMasterMk cId="3505263962" sldId="2147483723"/>
              <pc:sldLayoutMk cId="940586160" sldId="2147483727"/>
              <ac:spMk id="2" creationId="{00000000-0000-0000-0000-000000000000}"/>
            </ac:spMkLst>
          </pc:spChg>
          <pc:spChg chg="mod">
            <ac:chgData name="Marianne Sackett" userId="207a023a-1de3-4c09-b628-ee7b2f221ac6" providerId="ADAL" clId="{6C6BFFDE-0FEF-42F7-9588-D56CA83E030A}" dt="2026-05-21T21:46:56.920" v="216"/>
            <ac:spMkLst>
              <pc:docMk/>
              <pc:sldMasterMk cId="3505263962" sldId="2147483723"/>
              <pc:sldLayoutMk cId="940586160" sldId="2147483727"/>
              <ac:spMk id="3" creationId="{00000000-0000-0000-0000-000000000000}"/>
            </ac:spMkLst>
          </pc:spChg>
          <pc:spChg chg="mod">
            <ac:chgData name="Marianne Sackett" userId="207a023a-1de3-4c09-b628-ee7b2f221ac6" providerId="ADAL" clId="{6C6BFFDE-0FEF-42F7-9588-D56CA83E030A}" dt="2026-05-21T21:46:56.920" v="216"/>
            <ac:spMkLst>
              <pc:docMk/>
              <pc:sldMasterMk cId="3505263962" sldId="2147483723"/>
              <pc:sldLayoutMk cId="940586160" sldId="2147483727"/>
              <ac:spMk id="4" creationId="{00000000-0000-0000-0000-000000000000}"/>
            </ac:spMkLst>
          </pc:spChg>
          <pc:spChg chg="del">
            <ac:chgData name="Marianne Sackett" userId="207a023a-1de3-4c09-b628-ee7b2f221ac6" providerId="ADAL" clId="{6C6BFFDE-0FEF-42F7-9588-D56CA83E030A}" dt="2026-05-21T20:57:25.716" v="174" actId="478"/>
            <ac:spMkLst>
              <pc:docMk/>
              <pc:sldMasterMk cId="3505263962" sldId="2147483723"/>
              <pc:sldLayoutMk cId="940586160" sldId="2147483727"/>
              <ac:spMk id="5" creationId="{00000000-0000-0000-0000-000000000000}"/>
            </ac:spMkLst>
          </pc:spChg>
          <pc:spChg chg="del">
            <ac:chgData name="Marianne Sackett" userId="207a023a-1de3-4c09-b628-ee7b2f221ac6" providerId="ADAL" clId="{6C6BFFDE-0FEF-42F7-9588-D56CA83E030A}" dt="2026-05-21T20:57:23.923" v="173" actId="478"/>
            <ac:spMkLst>
              <pc:docMk/>
              <pc:sldMasterMk cId="3505263962" sldId="2147483723"/>
              <pc:sldLayoutMk cId="940586160" sldId="2147483727"/>
              <ac:spMk id="6" creationId="{00000000-0000-0000-0000-000000000000}"/>
            </ac:spMkLst>
          </pc:spChg>
        </pc:sldLayoutChg>
        <pc:sldLayoutChg chg="modSp mod">
          <pc:chgData name="Marianne Sackett" userId="207a023a-1de3-4c09-b628-ee7b2f221ac6" providerId="ADAL" clId="{6C6BFFDE-0FEF-42F7-9588-D56CA83E030A}" dt="2026-05-21T21:46:56.920" v="216"/>
          <pc:sldLayoutMkLst>
            <pc:docMk/>
            <pc:sldMasterMk cId="3505263962" sldId="2147483723"/>
            <pc:sldLayoutMk cId="56466613" sldId="2147483728"/>
          </pc:sldLayoutMkLst>
          <pc:spChg chg="mod">
            <ac:chgData name="Marianne Sackett" userId="207a023a-1de3-4c09-b628-ee7b2f221ac6" providerId="ADAL" clId="{6C6BFFDE-0FEF-42F7-9588-D56CA83E030A}" dt="2026-05-21T21:46:56.920" v="216"/>
            <ac:spMkLst>
              <pc:docMk/>
              <pc:sldMasterMk cId="3505263962" sldId="2147483723"/>
              <pc:sldLayoutMk cId="56466613" sldId="2147483728"/>
              <ac:spMk id="2" creationId="{00000000-0000-0000-0000-000000000000}"/>
            </ac:spMkLst>
          </pc:spChg>
          <pc:spChg chg="mod">
            <ac:chgData name="Marianne Sackett" userId="207a023a-1de3-4c09-b628-ee7b2f221ac6" providerId="ADAL" clId="{6C6BFFDE-0FEF-42F7-9588-D56CA83E030A}" dt="2026-05-21T21:46:56.920" v="216"/>
            <ac:spMkLst>
              <pc:docMk/>
              <pc:sldMasterMk cId="3505263962" sldId="2147483723"/>
              <pc:sldLayoutMk cId="56466613" sldId="2147483728"/>
              <ac:spMk id="3" creationId="{00000000-0000-0000-0000-000000000000}"/>
            </ac:spMkLst>
          </pc:spChg>
          <pc:spChg chg="mod">
            <ac:chgData name="Marianne Sackett" userId="207a023a-1de3-4c09-b628-ee7b2f221ac6" providerId="ADAL" clId="{6C6BFFDE-0FEF-42F7-9588-D56CA83E030A}" dt="2026-05-21T21:46:56.920" v="216"/>
            <ac:spMkLst>
              <pc:docMk/>
              <pc:sldMasterMk cId="3505263962" sldId="2147483723"/>
              <pc:sldLayoutMk cId="56466613" sldId="2147483728"/>
              <ac:spMk id="4" creationId="{00000000-0000-0000-0000-000000000000}"/>
            </ac:spMkLst>
          </pc:spChg>
          <pc:spChg chg="mod">
            <ac:chgData name="Marianne Sackett" userId="207a023a-1de3-4c09-b628-ee7b2f221ac6" providerId="ADAL" clId="{6C6BFFDE-0FEF-42F7-9588-D56CA83E030A}" dt="2026-05-21T21:46:56.920" v="216"/>
            <ac:spMkLst>
              <pc:docMk/>
              <pc:sldMasterMk cId="3505263962" sldId="2147483723"/>
              <pc:sldLayoutMk cId="56466613" sldId="2147483728"/>
              <ac:spMk id="5" creationId="{00000000-0000-0000-0000-000000000000}"/>
            </ac:spMkLst>
          </pc:spChg>
          <pc:spChg chg="mod">
            <ac:chgData name="Marianne Sackett" userId="207a023a-1de3-4c09-b628-ee7b2f221ac6" providerId="ADAL" clId="{6C6BFFDE-0FEF-42F7-9588-D56CA83E030A}" dt="2026-05-21T21:46:56.920" v="216"/>
            <ac:spMkLst>
              <pc:docMk/>
              <pc:sldMasterMk cId="3505263962" sldId="2147483723"/>
              <pc:sldLayoutMk cId="56466613" sldId="2147483728"/>
              <ac:spMk id="6" creationId="{00000000-0000-0000-0000-000000000000}"/>
            </ac:spMkLst>
          </pc:spChg>
        </pc:sldLayoutChg>
        <pc:sldLayoutChg chg="delSp mod">
          <pc:chgData name="Marianne Sackett" userId="207a023a-1de3-4c09-b628-ee7b2f221ac6" providerId="ADAL" clId="{6C6BFFDE-0FEF-42F7-9588-D56CA83E030A}" dt="2026-05-21T20:59:08.953" v="192" actId="478"/>
          <pc:sldLayoutMkLst>
            <pc:docMk/>
            <pc:sldMasterMk cId="3505263962" sldId="2147483723"/>
            <pc:sldLayoutMk cId="559534691" sldId="2147483729"/>
          </pc:sldLayoutMkLst>
          <pc:spChg chg="del">
            <ac:chgData name="Marianne Sackett" userId="207a023a-1de3-4c09-b628-ee7b2f221ac6" providerId="ADAL" clId="{6C6BFFDE-0FEF-42F7-9588-D56CA83E030A}" dt="2026-05-21T20:59:06.635" v="190" actId="478"/>
            <ac:spMkLst>
              <pc:docMk/>
              <pc:sldMasterMk cId="3505263962" sldId="2147483723"/>
              <pc:sldLayoutMk cId="559534691" sldId="2147483729"/>
              <ac:spMk id="3" creationId="{00000000-0000-0000-0000-000000000000}"/>
            </ac:spMkLst>
          </pc:spChg>
          <pc:spChg chg="del">
            <ac:chgData name="Marianne Sackett" userId="207a023a-1de3-4c09-b628-ee7b2f221ac6" providerId="ADAL" clId="{6C6BFFDE-0FEF-42F7-9588-D56CA83E030A}" dt="2026-05-21T20:59:08.157" v="191" actId="478"/>
            <ac:spMkLst>
              <pc:docMk/>
              <pc:sldMasterMk cId="3505263962" sldId="2147483723"/>
              <pc:sldLayoutMk cId="559534691" sldId="2147483729"/>
              <ac:spMk id="4" creationId="{00000000-0000-0000-0000-000000000000}"/>
            </ac:spMkLst>
          </pc:spChg>
          <pc:spChg chg="del">
            <ac:chgData name="Marianne Sackett" userId="207a023a-1de3-4c09-b628-ee7b2f221ac6" providerId="ADAL" clId="{6C6BFFDE-0FEF-42F7-9588-D56CA83E030A}" dt="2026-05-21T20:59:08.953" v="192" actId="478"/>
            <ac:spMkLst>
              <pc:docMk/>
              <pc:sldMasterMk cId="3505263962" sldId="2147483723"/>
              <pc:sldLayoutMk cId="559534691" sldId="2147483729"/>
              <ac:spMk id="5" creationId="{00000000-0000-0000-0000-000000000000}"/>
            </ac:spMkLst>
          </pc:spChg>
        </pc:sldLayoutChg>
        <pc:sldLayoutChg chg="delSp mod">
          <pc:chgData name="Marianne Sackett" userId="207a023a-1de3-4c09-b628-ee7b2f221ac6" providerId="ADAL" clId="{6C6BFFDE-0FEF-42F7-9588-D56CA83E030A}" dt="2026-05-21T20:58:20.013" v="182" actId="478"/>
          <pc:sldLayoutMkLst>
            <pc:docMk/>
            <pc:sldMasterMk cId="3505263962" sldId="2147483723"/>
            <pc:sldLayoutMk cId="2338769069" sldId="2147483730"/>
          </pc:sldLayoutMkLst>
          <pc:spChg chg="del">
            <ac:chgData name="Marianne Sackett" userId="207a023a-1de3-4c09-b628-ee7b2f221ac6" providerId="ADAL" clId="{6C6BFFDE-0FEF-42F7-9588-D56CA83E030A}" dt="2026-05-21T20:58:20.013" v="182" actId="478"/>
            <ac:spMkLst>
              <pc:docMk/>
              <pc:sldMasterMk cId="3505263962" sldId="2147483723"/>
              <pc:sldLayoutMk cId="2338769069" sldId="2147483730"/>
              <ac:spMk id="2" creationId="{00000000-0000-0000-0000-000000000000}"/>
            </ac:spMkLst>
          </pc:spChg>
          <pc:spChg chg="del">
            <ac:chgData name="Marianne Sackett" userId="207a023a-1de3-4c09-b628-ee7b2f221ac6" providerId="ADAL" clId="{6C6BFFDE-0FEF-42F7-9588-D56CA83E030A}" dt="2026-05-21T20:58:18.492" v="181" actId="478"/>
            <ac:spMkLst>
              <pc:docMk/>
              <pc:sldMasterMk cId="3505263962" sldId="2147483723"/>
              <pc:sldLayoutMk cId="2338769069" sldId="2147483730"/>
              <ac:spMk id="3" creationId="{00000000-0000-0000-0000-000000000000}"/>
            </ac:spMkLst>
          </pc:spChg>
        </pc:sldLayoutChg>
        <pc:sldLayoutChg chg="delSp modSp mod">
          <pc:chgData name="Marianne Sackett" userId="207a023a-1de3-4c09-b628-ee7b2f221ac6" providerId="ADAL" clId="{6C6BFFDE-0FEF-42F7-9588-D56CA83E030A}" dt="2026-05-21T21:46:56.920" v="216"/>
          <pc:sldLayoutMkLst>
            <pc:docMk/>
            <pc:sldMasterMk cId="3505263962" sldId="2147483723"/>
            <pc:sldLayoutMk cId="655642474" sldId="2147483731"/>
          </pc:sldLayoutMkLst>
          <pc:spChg chg="mod">
            <ac:chgData name="Marianne Sackett" userId="207a023a-1de3-4c09-b628-ee7b2f221ac6" providerId="ADAL" clId="{6C6BFFDE-0FEF-42F7-9588-D56CA83E030A}" dt="2026-05-21T21:46:56.920" v="216"/>
            <ac:spMkLst>
              <pc:docMk/>
              <pc:sldMasterMk cId="3505263962" sldId="2147483723"/>
              <pc:sldLayoutMk cId="655642474" sldId="2147483731"/>
              <ac:spMk id="2" creationId="{00000000-0000-0000-0000-000000000000}"/>
            </ac:spMkLst>
          </pc:spChg>
          <pc:spChg chg="mod">
            <ac:chgData name="Marianne Sackett" userId="207a023a-1de3-4c09-b628-ee7b2f221ac6" providerId="ADAL" clId="{6C6BFFDE-0FEF-42F7-9588-D56CA83E030A}" dt="2026-05-21T21:46:56.920" v="216"/>
            <ac:spMkLst>
              <pc:docMk/>
              <pc:sldMasterMk cId="3505263962" sldId="2147483723"/>
              <pc:sldLayoutMk cId="655642474" sldId="2147483731"/>
              <ac:spMk id="3" creationId="{00000000-0000-0000-0000-000000000000}"/>
            </ac:spMkLst>
          </pc:spChg>
          <pc:spChg chg="mod">
            <ac:chgData name="Marianne Sackett" userId="207a023a-1de3-4c09-b628-ee7b2f221ac6" providerId="ADAL" clId="{6C6BFFDE-0FEF-42F7-9588-D56CA83E030A}" dt="2026-05-21T21:46:56.920" v="216"/>
            <ac:spMkLst>
              <pc:docMk/>
              <pc:sldMasterMk cId="3505263962" sldId="2147483723"/>
              <pc:sldLayoutMk cId="655642474" sldId="2147483731"/>
              <ac:spMk id="4" creationId="{00000000-0000-0000-0000-000000000000}"/>
            </ac:spMkLst>
          </pc:spChg>
          <pc:spChg chg="del">
            <ac:chgData name="Marianne Sackett" userId="207a023a-1de3-4c09-b628-ee7b2f221ac6" providerId="ADAL" clId="{6C6BFFDE-0FEF-42F7-9588-D56CA83E030A}" dt="2026-05-21T20:58:38.371" v="186" actId="478"/>
            <ac:spMkLst>
              <pc:docMk/>
              <pc:sldMasterMk cId="3505263962" sldId="2147483723"/>
              <pc:sldLayoutMk cId="655642474" sldId="2147483731"/>
              <ac:spMk id="5" creationId="{00000000-0000-0000-0000-000000000000}"/>
            </ac:spMkLst>
          </pc:spChg>
          <pc:spChg chg="del">
            <ac:chgData name="Marianne Sackett" userId="207a023a-1de3-4c09-b628-ee7b2f221ac6" providerId="ADAL" clId="{6C6BFFDE-0FEF-42F7-9588-D56CA83E030A}" dt="2026-05-21T20:58:37.053" v="185" actId="478"/>
            <ac:spMkLst>
              <pc:docMk/>
              <pc:sldMasterMk cId="3505263962" sldId="2147483723"/>
              <pc:sldLayoutMk cId="655642474" sldId="2147483731"/>
              <ac:spMk id="6" creationId="{00000000-0000-0000-0000-000000000000}"/>
            </ac:spMkLst>
          </pc:spChg>
        </pc:sldLayoutChg>
        <pc:sldLayoutChg chg="delSp modSp mod">
          <pc:chgData name="Marianne Sackett" userId="207a023a-1de3-4c09-b628-ee7b2f221ac6" providerId="ADAL" clId="{6C6BFFDE-0FEF-42F7-9588-D56CA83E030A}" dt="2026-05-21T21:46:56.920" v="216"/>
          <pc:sldLayoutMkLst>
            <pc:docMk/>
            <pc:sldMasterMk cId="3505263962" sldId="2147483723"/>
            <pc:sldLayoutMk cId="2002037129" sldId="2147483732"/>
          </pc:sldLayoutMkLst>
          <pc:spChg chg="mod">
            <ac:chgData name="Marianne Sackett" userId="207a023a-1de3-4c09-b628-ee7b2f221ac6" providerId="ADAL" clId="{6C6BFFDE-0FEF-42F7-9588-D56CA83E030A}" dt="2026-05-21T21:46:56.920" v="216"/>
            <ac:spMkLst>
              <pc:docMk/>
              <pc:sldMasterMk cId="3505263962" sldId="2147483723"/>
              <pc:sldLayoutMk cId="2002037129" sldId="2147483732"/>
              <ac:spMk id="2" creationId="{00000000-0000-0000-0000-000000000000}"/>
            </ac:spMkLst>
          </pc:spChg>
          <pc:spChg chg="mod">
            <ac:chgData name="Marianne Sackett" userId="207a023a-1de3-4c09-b628-ee7b2f221ac6" providerId="ADAL" clId="{6C6BFFDE-0FEF-42F7-9588-D56CA83E030A}" dt="2026-05-21T21:46:56.920" v="216"/>
            <ac:spMkLst>
              <pc:docMk/>
              <pc:sldMasterMk cId="3505263962" sldId="2147483723"/>
              <pc:sldLayoutMk cId="2002037129" sldId="2147483732"/>
              <ac:spMk id="3" creationId="{00000000-0000-0000-0000-000000000000}"/>
            </ac:spMkLst>
          </pc:spChg>
          <pc:spChg chg="mod">
            <ac:chgData name="Marianne Sackett" userId="207a023a-1de3-4c09-b628-ee7b2f221ac6" providerId="ADAL" clId="{6C6BFFDE-0FEF-42F7-9588-D56CA83E030A}" dt="2026-05-21T21:46:56.920" v="216"/>
            <ac:spMkLst>
              <pc:docMk/>
              <pc:sldMasterMk cId="3505263962" sldId="2147483723"/>
              <pc:sldLayoutMk cId="2002037129" sldId="2147483732"/>
              <ac:spMk id="4" creationId="{00000000-0000-0000-0000-000000000000}"/>
            </ac:spMkLst>
          </pc:spChg>
          <pc:spChg chg="del">
            <ac:chgData name="Marianne Sackett" userId="207a023a-1de3-4c09-b628-ee7b2f221ac6" providerId="ADAL" clId="{6C6BFFDE-0FEF-42F7-9588-D56CA83E030A}" dt="2026-05-21T20:59:24.645" v="193" actId="478"/>
            <ac:spMkLst>
              <pc:docMk/>
              <pc:sldMasterMk cId="3505263962" sldId="2147483723"/>
              <pc:sldLayoutMk cId="2002037129" sldId="2147483732"/>
              <ac:spMk id="5" creationId="{00000000-0000-0000-0000-000000000000}"/>
            </ac:spMkLst>
          </pc:spChg>
          <pc:spChg chg="del">
            <ac:chgData name="Marianne Sackett" userId="207a023a-1de3-4c09-b628-ee7b2f221ac6" providerId="ADAL" clId="{6C6BFFDE-0FEF-42F7-9588-D56CA83E030A}" dt="2026-05-21T20:59:26.176" v="194" actId="478"/>
            <ac:spMkLst>
              <pc:docMk/>
              <pc:sldMasterMk cId="3505263962" sldId="2147483723"/>
              <pc:sldLayoutMk cId="2002037129" sldId="2147483732"/>
              <ac:spMk id="6" creationId="{00000000-0000-0000-0000-000000000000}"/>
            </ac:spMkLst>
          </pc:spChg>
        </pc:sldLayoutChg>
        <pc:sldLayoutChg chg="delSp modSp mod">
          <pc:chgData name="Marianne Sackett" userId="207a023a-1de3-4c09-b628-ee7b2f221ac6" providerId="ADAL" clId="{6C6BFFDE-0FEF-42F7-9588-D56CA83E030A}" dt="2026-05-21T21:46:56.920" v="216"/>
          <pc:sldLayoutMkLst>
            <pc:docMk/>
            <pc:sldMasterMk cId="3505263962" sldId="2147483723"/>
            <pc:sldLayoutMk cId="4043786949" sldId="2147483733"/>
          </pc:sldLayoutMkLst>
          <pc:spChg chg="mod">
            <ac:chgData name="Marianne Sackett" userId="207a023a-1de3-4c09-b628-ee7b2f221ac6" providerId="ADAL" clId="{6C6BFFDE-0FEF-42F7-9588-D56CA83E030A}" dt="2026-05-21T21:00:29.371" v="203" actId="207"/>
            <ac:spMkLst>
              <pc:docMk/>
              <pc:sldMasterMk cId="3505263962" sldId="2147483723"/>
              <pc:sldLayoutMk cId="4043786949" sldId="2147483733"/>
              <ac:spMk id="2" creationId="{00000000-0000-0000-0000-000000000000}"/>
            </ac:spMkLst>
          </pc:spChg>
          <pc:spChg chg="mod">
            <ac:chgData name="Marianne Sackett" userId="207a023a-1de3-4c09-b628-ee7b2f221ac6" providerId="ADAL" clId="{6C6BFFDE-0FEF-42F7-9588-D56CA83E030A}" dt="2026-05-21T21:46:56.920" v="216"/>
            <ac:spMkLst>
              <pc:docMk/>
              <pc:sldMasterMk cId="3505263962" sldId="2147483723"/>
              <pc:sldLayoutMk cId="4043786949" sldId="2147483733"/>
              <ac:spMk id="3" creationId="{00000000-0000-0000-0000-000000000000}"/>
            </ac:spMkLst>
          </pc:spChg>
          <pc:spChg chg="del">
            <ac:chgData name="Marianne Sackett" userId="207a023a-1de3-4c09-b628-ee7b2f221ac6" providerId="ADAL" clId="{6C6BFFDE-0FEF-42F7-9588-D56CA83E030A}" dt="2026-05-21T21:00:00.181" v="199" actId="478"/>
            <ac:spMkLst>
              <pc:docMk/>
              <pc:sldMasterMk cId="3505263962" sldId="2147483723"/>
              <pc:sldLayoutMk cId="4043786949" sldId="2147483733"/>
              <ac:spMk id="4" creationId="{00000000-0000-0000-0000-000000000000}"/>
            </ac:spMkLst>
          </pc:spChg>
          <pc:spChg chg="del">
            <ac:chgData name="Marianne Sackett" userId="207a023a-1de3-4c09-b628-ee7b2f221ac6" providerId="ADAL" clId="{6C6BFFDE-0FEF-42F7-9588-D56CA83E030A}" dt="2026-05-21T21:00:09.702" v="200" actId="478"/>
            <ac:spMkLst>
              <pc:docMk/>
              <pc:sldMasterMk cId="3505263962" sldId="2147483723"/>
              <pc:sldLayoutMk cId="4043786949" sldId="2147483733"/>
              <ac:spMk id="5" creationId="{00000000-0000-0000-0000-000000000000}"/>
            </ac:spMkLst>
          </pc:spChg>
        </pc:sldLayoutChg>
        <pc:sldLayoutChg chg="delSp modSp mod">
          <pc:chgData name="Marianne Sackett" userId="207a023a-1de3-4c09-b628-ee7b2f221ac6" providerId="ADAL" clId="{6C6BFFDE-0FEF-42F7-9588-D56CA83E030A}" dt="2026-05-21T21:46:56.920" v="216"/>
          <pc:sldLayoutMkLst>
            <pc:docMk/>
            <pc:sldMasterMk cId="3505263962" sldId="2147483723"/>
            <pc:sldLayoutMk cId="1198561308" sldId="2147483734"/>
          </pc:sldLayoutMkLst>
          <pc:spChg chg="mod">
            <ac:chgData name="Marianne Sackett" userId="207a023a-1de3-4c09-b628-ee7b2f221ac6" providerId="ADAL" clId="{6C6BFFDE-0FEF-42F7-9588-D56CA83E030A}" dt="2026-05-21T21:46:56.920" v="216"/>
            <ac:spMkLst>
              <pc:docMk/>
              <pc:sldMasterMk cId="3505263962" sldId="2147483723"/>
              <pc:sldLayoutMk cId="1198561308" sldId="2147483734"/>
              <ac:spMk id="2" creationId="{00000000-0000-0000-0000-000000000000}"/>
            </ac:spMkLst>
          </pc:spChg>
          <pc:spChg chg="mod">
            <ac:chgData name="Marianne Sackett" userId="207a023a-1de3-4c09-b628-ee7b2f221ac6" providerId="ADAL" clId="{6C6BFFDE-0FEF-42F7-9588-D56CA83E030A}" dt="2026-05-21T21:46:56.920" v="216"/>
            <ac:spMkLst>
              <pc:docMk/>
              <pc:sldMasterMk cId="3505263962" sldId="2147483723"/>
              <pc:sldLayoutMk cId="1198561308" sldId="2147483734"/>
              <ac:spMk id="3" creationId="{00000000-0000-0000-0000-000000000000}"/>
            </ac:spMkLst>
          </pc:spChg>
          <pc:spChg chg="del">
            <ac:chgData name="Marianne Sackett" userId="207a023a-1de3-4c09-b628-ee7b2f221ac6" providerId="ADAL" clId="{6C6BFFDE-0FEF-42F7-9588-D56CA83E030A}" dt="2026-05-21T21:00:55.362" v="209" actId="478"/>
            <ac:spMkLst>
              <pc:docMk/>
              <pc:sldMasterMk cId="3505263962" sldId="2147483723"/>
              <pc:sldLayoutMk cId="1198561308" sldId="2147483734"/>
              <ac:spMk id="4" creationId="{00000000-0000-0000-0000-000000000000}"/>
            </ac:spMkLst>
          </pc:spChg>
          <pc:spChg chg="del">
            <ac:chgData name="Marianne Sackett" userId="207a023a-1de3-4c09-b628-ee7b2f221ac6" providerId="ADAL" clId="{6C6BFFDE-0FEF-42F7-9588-D56CA83E030A}" dt="2026-05-21T21:00:53.429" v="208" actId="478"/>
            <ac:spMkLst>
              <pc:docMk/>
              <pc:sldMasterMk cId="3505263962" sldId="2147483723"/>
              <pc:sldLayoutMk cId="1198561308" sldId="2147483734"/>
              <ac:spMk id="5" creationId="{00000000-0000-0000-0000-000000000000}"/>
            </ac:spMkLst>
          </pc:spChg>
          <pc:spChg chg="mod">
            <ac:chgData name="Marianne Sackett" userId="207a023a-1de3-4c09-b628-ee7b2f221ac6" providerId="ADAL" clId="{6C6BFFDE-0FEF-42F7-9588-D56CA83E030A}" dt="2026-05-21T21:46:56.920" v="216"/>
            <ac:spMkLst>
              <pc:docMk/>
              <pc:sldMasterMk cId="3505263962" sldId="2147483723"/>
              <pc:sldLayoutMk cId="1198561308" sldId="2147483734"/>
              <ac:spMk id="6" creationId="{00000000-0000-0000-0000-000000000000}"/>
            </ac:spMkLst>
          </pc:spChg>
        </pc:sldLayoutChg>
      </pc:sldMasterChg>
      <pc:sldMasterChg chg="addSp modSldLayout">
        <pc:chgData name="Marianne Sackett" userId="207a023a-1de3-4c09-b628-ee7b2f221ac6" providerId="ADAL" clId="{6C6BFFDE-0FEF-42F7-9588-D56CA83E030A}" dt="2026-05-21T21:56:37.171" v="237" actId="478"/>
        <pc:sldMasterMkLst>
          <pc:docMk/>
          <pc:sldMasterMk cId="4036167692" sldId="2147483736"/>
        </pc:sldMasterMkLst>
        <pc:picChg chg="add">
          <ac:chgData name="Marianne Sackett" userId="207a023a-1de3-4c09-b628-ee7b2f221ac6" providerId="ADAL" clId="{6C6BFFDE-0FEF-42F7-9588-D56CA83E030A}" dt="2026-05-21T21:46:56.920" v="216"/>
          <ac:picMkLst>
            <pc:docMk/>
            <pc:sldMasterMk cId="4036167692" sldId="2147483736"/>
            <ac:picMk id="7" creationId="{B9C3E9AB-F0AC-916F-65E4-58BF4AA72BF9}"/>
          </ac:picMkLst>
        </pc:picChg>
        <pc:sldLayoutChg chg="delSp mod">
          <pc:chgData name="Marianne Sackett" userId="207a023a-1de3-4c09-b628-ee7b2f221ac6" providerId="ADAL" clId="{6C6BFFDE-0FEF-42F7-9588-D56CA83E030A}" dt="2026-05-21T21:56:37.171" v="237" actId="478"/>
          <pc:sldLayoutMkLst>
            <pc:docMk/>
            <pc:sldMasterMk cId="4036167692" sldId="2147483736"/>
            <pc:sldLayoutMk cId="3511146434" sldId="2147483737"/>
          </pc:sldLayoutMkLst>
          <pc:spChg chg="del">
            <ac:chgData name="Marianne Sackett" userId="207a023a-1de3-4c09-b628-ee7b2f221ac6" providerId="ADAL" clId="{6C6BFFDE-0FEF-42F7-9588-D56CA83E030A}" dt="2026-05-21T21:56:32.140" v="235" actId="478"/>
            <ac:spMkLst>
              <pc:docMk/>
              <pc:sldMasterMk cId="4036167692" sldId="2147483736"/>
              <pc:sldLayoutMk cId="3511146434" sldId="2147483737"/>
              <ac:spMk id="4" creationId="{00000000-0000-0000-0000-000000000000}"/>
            </ac:spMkLst>
          </pc:spChg>
          <pc:spChg chg="del">
            <ac:chgData name="Marianne Sackett" userId="207a023a-1de3-4c09-b628-ee7b2f221ac6" providerId="ADAL" clId="{6C6BFFDE-0FEF-42F7-9588-D56CA83E030A}" dt="2026-05-21T21:56:37.171" v="237" actId="478"/>
            <ac:spMkLst>
              <pc:docMk/>
              <pc:sldMasterMk cId="4036167692" sldId="2147483736"/>
              <pc:sldLayoutMk cId="3511146434" sldId="2147483737"/>
              <ac:spMk id="5" creationId="{00000000-0000-0000-0000-000000000000}"/>
            </ac:spMkLst>
          </pc:spChg>
          <pc:spChg chg="del">
            <ac:chgData name="Marianne Sackett" userId="207a023a-1de3-4c09-b628-ee7b2f221ac6" providerId="ADAL" clId="{6C6BFFDE-0FEF-42F7-9588-D56CA83E030A}" dt="2026-05-21T21:56:34.459" v="236" actId="478"/>
            <ac:spMkLst>
              <pc:docMk/>
              <pc:sldMasterMk cId="4036167692" sldId="2147483736"/>
              <pc:sldLayoutMk cId="3511146434" sldId="2147483737"/>
              <ac:spMk id="6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CB04D-1C75-43E0-9B64-B7DDAA42BB2C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6C2670-3342-473C-969D-FDFF399F2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749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67161" rtl="0" eaLnBrk="1" latinLnBrk="0" hangingPunct="1">
      <a:defRPr sz="1269" kern="1200">
        <a:solidFill>
          <a:schemeClr val="tx1"/>
        </a:solidFill>
        <a:latin typeface="+mn-lt"/>
        <a:ea typeface="+mn-ea"/>
        <a:cs typeface="+mn-cs"/>
      </a:defRPr>
    </a:lvl1pPr>
    <a:lvl2pPr marL="483580" algn="l" defTabSz="967161" rtl="0" eaLnBrk="1" latinLnBrk="0" hangingPunct="1">
      <a:defRPr sz="1269" kern="1200">
        <a:solidFill>
          <a:schemeClr val="tx1"/>
        </a:solidFill>
        <a:latin typeface="+mn-lt"/>
        <a:ea typeface="+mn-ea"/>
        <a:cs typeface="+mn-cs"/>
      </a:defRPr>
    </a:lvl2pPr>
    <a:lvl3pPr marL="967161" algn="l" defTabSz="967161" rtl="0" eaLnBrk="1" latinLnBrk="0" hangingPunct="1">
      <a:defRPr sz="1269" kern="1200">
        <a:solidFill>
          <a:schemeClr val="tx1"/>
        </a:solidFill>
        <a:latin typeface="+mn-lt"/>
        <a:ea typeface="+mn-ea"/>
        <a:cs typeface="+mn-cs"/>
      </a:defRPr>
    </a:lvl3pPr>
    <a:lvl4pPr marL="1450741" algn="l" defTabSz="967161" rtl="0" eaLnBrk="1" latinLnBrk="0" hangingPunct="1">
      <a:defRPr sz="1269" kern="1200">
        <a:solidFill>
          <a:schemeClr val="tx1"/>
        </a:solidFill>
        <a:latin typeface="+mn-lt"/>
        <a:ea typeface="+mn-ea"/>
        <a:cs typeface="+mn-cs"/>
      </a:defRPr>
    </a:lvl4pPr>
    <a:lvl5pPr marL="1934322" algn="l" defTabSz="967161" rtl="0" eaLnBrk="1" latinLnBrk="0" hangingPunct="1">
      <a:defRPr sz="1269" kern="1200">
        <a:solidFill>
          <a:schemeClr val="tx1"/>
        </a:solidFill>
        <a:latin typeface="+mn-lt"/>
        <a:ea typeface="+mn-ea"/>
        <a:cs typeface="+mn-cs"/>
      </a:defRPr>
    </a:lvl5pPr>
    <a:lvl6pPr marL="2417902" algn="l" defTabSz="967161" rtl="0" eaLnBrk="1" latinLnBrk="0" hangingPunct="1">
      <a:defRPr sz="1269" kern="1200">
        <a:solidFill>
          <a:schemeClr val="tx1"/>
        </a:solidFill>
        <a:latin typeface="+mn-lt"/>
        <a:ea typeface="+mn-ea"/>
        <a:cs typeface="+mn-cs"/>
      </a:defRPr>
    </a:lvl6pPr>
    <a:lvl7pPr marL="2901483" algn="l" defTabSz="967161" rtl="0" eaLnBrk="1" latinLnBrk="0" hangingPunct="1">
      <a:defRPr sz="1269" kern="1200">
        <a:solidFill>
          <a:schemeClr val="tx1"/>
        </a:solidFill>
        <a:latin typeface="+mn-lt"/>
        <a:ea typeface="+mn-ea"/>
        <a:cs typeface="+mn-cs"/>
      </a:defRPr>
    </a:lvl7pPr>
    <a:lvl8pPr marL="3385063" algn="l" defTabSz="967161" rtl="0" eaLnBrk="1" latinLnBrk="0" hangingPunct="1">
      <a:defRPr sz="1269" kern="1200">
        <a:solidFill>
          <a:schemeClr val="tx1"/>
        </a:solidFill>
        <a:latin typeface="+mn-lt"/>
        <a:ea typeface="+mn-ea"/>
        <a:cs typeface="+mn-cs"/>
      </a:defRPr>
    </a:lvl8pPr>
    <a:lvl9pPr marL="3868644" algn="l" defTabSz="967161" rtl="0" eaLnBrk="1" latinLnBrk="0" hangingPunct="1">
      <a:defRPr sz="12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Notes: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Accessing Guides</a:t>
            </a:r>
            <a:r>
              <a:rPr 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: Navigate to View &gt; Guides in PowerPoint.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Text Alignment</a:t>
            </a:r>
            <a:r>
              <a:rPr 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: Ensure all text remains within the designated gutter guides.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Author List Formatting</a:t>
            </a:r>
            <a:r>
              <a:rPr 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Avoid splitting author names into two lines (e.g., “Jim [break] Smith").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Bold the first names of presenters.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Font Size Guidelines</a:t>
            </a:r>
            <a:r>
              <a:rPr 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Intro/Methods/Results sections: Maintain a minimum font size of 28.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Utilize additional space by increasing font size until space is filled.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Color Usage</a:t>
            </a:r>
            <a:r>
              <a:rPr 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Avoid using color in sidebars, except for graphs/figures.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Colored sidebars can distract viewers from the central content and interfere with interpretation.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6C2670-3342-473C-969D-FDFF399F205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516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0" y="4713925"/>
            <a:ext cx="38404800" cy="10027920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15128560"/>
            <a:ext cx="38404800" cy="6954200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146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00889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072">
          <p15:clr>
            <a:srgbClr val="FBAE40"/>
          </p15:clr>
        </p15:guide>
        <p15:guide id="2" pos="1612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1533527"/>
            <a:ext cx="44165520" cy="5567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7667625"/>
            <a:ext cx="44165520" cy="182756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26696672"/>
            <a:ext cx="1728216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3403ED-DFF5-4B60-A762-03DD15831A0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9C3E9AB-F0AC-916F-65E4-58BF4AA72BF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7381" y="25602580"/>
            <a:ext cx="7911641" cy="3334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167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48" r:id="rId2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072" userDrawn="1">
          <p15:clr>
            <a:srgbClr val="F26B43"/>
          </p15:clr>
        </p15:guide>
        <p15:guide id="2" pos="1612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BC47513-D9BF-4E61-A835-42241CFEE3E8}"/>
              </a:ext>
            </a:extLst>
          </p:cNvPr>
          <p:cNvSpPr/>
          <p:nvPr/>
        </p:nvSpPr>
        <p:spPr>
          <a:xfrm>
            <a:off x="12926291" y="1"/>
            <a:ext cx="25755351" cy="28803600"/>
          </a:xfrm>
          <a:prstGeom prst="rect">
            <a:avLst/>
          </a:prstGeom>
          <a:solidFill>
            <a:srgbClr val="3B537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DC4359A-7BBB-495A-96DE-65574C0C88E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3900733" y="6880582"/>
            <a:ext cx="24165112" cy="11987212"/>
          </a:xfrm>
          <a:prstGeom prst="rect">
            <a:avLst/>
          </a:prstGeom>
        </p:spPr>
        <p:txBody>
          <a:bodyPr anchor="t">
            <a:noAutofit/>
          </a:bodyPr>
          <a:lstStyle/>
          <a:p>
            <a:r>
              <a:rPr lang="en-US" sz="10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 the main finding in clear, plain language.</a:t>
            </a:r>
            <a:br>
              <a:rPr lang="en-US" sz="10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0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Highlight key words or phrases for emphasis.</a:t>
            </a:r>
            <a:br>
              <a:rPr lang="en-US" sz="10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0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 incorporating a focal graphic to draw attention and strengthen visual impact.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35B311-3C19-412C-ADE6-EB2E4158F366}"/>
              </a:ext>
            </a:extLst>
          </p:cNvPr>
          <p:cNvSpPr txBox="1"/>
          <p:nvPr/>
        </p:nvSpPr>
        <p:spPr>
          <a:xfrm>
            <a:off x="920538" y="5016117"/>
            <a:ext cx="10972800" cy="2020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600" b="1" dirty="0">
                <a:solidFill>
                  <a:srgbClr val="0D0D0D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r>
              <a:rPr lang="en-US" sz="4600" dirty="0">
                <a:solidFill>
                  <a:srgbClr val="0D0D0D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sz="4600" dirty="0">
                <a:solidFill>
                  <a:srgbClr val="0D0D0D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Briefly establish the research gap or problem being addressed.</a:t>
            </a:r>
          </a:p>
          <a:p>
            <a:endParaRPr lang="en-US" sz="4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600" b="1" dirty="0">
                <a:latin typeface="Arial" panose="020B0604020202020204" pitchFamily="34" charset="0"/>
                <a:cs typeface="Arial" panose="020B0604020202020204" pitchFamily="34" charset="0"/>
              </a:rPr>
              <a:t>Methods:</a:t>
            </a:r>
            <a:endParaRPr lang="en-US" sz="4600" dirty="0">
              <a:solidFill>
                <a:srgbClr val="0D0D0D"/>
              </a:solidFill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Sample size (N = ###).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Overview of data collection methods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Statistical tests used for analysis.</a:t>
            </a:r>
          </a:p>
          <a:p>
            <a:endParaRPr lang="en-US" sz="4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600" b="1" dirty="0">
                <a:latin typeface="Arial" panose="020B0604020202020204" pitchFamily="34" charset="0"/>
                <a:cs typeface="Arial" panose="020B0604020202020204" pitchFamily="34" charset="0"/>
              </a:rPr>
              <a:t>Results: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Present only the essential findings using a clear graph or table.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Place secondary correlations, supporting details, and additional findings in the sidebar.</a:t>
            </a:r>
          </a:p>
          <a:p>
            <a:endParaRPr lang="en-US" sz="4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600" b="1" dirty="0">
                <a:latin typeface="Arial" panose="020B0604020202020204" pitchFamily="34" charset="0"/>
                <a:cs typeface="Arial" panose="020B0604020202020204" pitchFamily="34" charset="0"/>
              </a:rPr>
              <a:t>Discussion:</a:t>
            </a:r>
          </a:p>
          <a:p>
            <a:r>
              <a:rPr lang="en-US" sz="4800" dirty="0"/>
              <a:t>Summarize the implications of the findings and note any relevant limitations or potential confounds.</a:t>
            </a:r>
          </a:p>
          <a:p>
            <a:endParaRPr lang="en-US" sz="4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600" b="1" dirty="0">
                <a:latin typeface="Arial" panose="020B0604020202020204" pitchFamily="34" charset="0"/>
                <a:cs typeface="Arial" panose="020B0604020202020204" pitchFamily="34" charset="0"/>
              </a:rPr>
              <a:t>Financial Disclosure:</a:t>
            </a:r>
          </a:p>
          <a:p>
            <a:r>
              <a:rPr lang="en-US" sz="4800" dirty="0"/>
              <a:t>List all funding sources that supported the research.</a:t>
            </a:r>
            <a:endParaRPr lang="en-US" sz="4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sz="4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600" b="1" dirty="0">
                <a:latin typeface="Arial" panose="020B0604020202020204" pitchFamily="34" charset="0"/>
                <a:cs typeface="Arial" panose="020B0604020202020204" pitchFamily="34" charset="0"/>
              </a:rPr>
              <a:t>Fonts: 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For accessibility and readability, please use Arial and keep all font sizes above 36 pt.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244B05-C5D7-4580-8933-5B2F47EB56B0}"/>
              </a:ext>
            </a:extLst>
          </p:cNvPr>
          <p:cNvSpPr txBox="1"/>
          <p:nvPr/>
        </p:nvSpPr>
        <p:spPr>
          <a:xfrm>
            <a:off x="920538" y="816170"/>
            <a:ext cx="1086825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i="1" dirty="0">
                <a:latin typeface="Arial" panose="020B0604020202020204" pitchFamily="34" charset="0"/>
                <a:cs typeface="Arial" panose="020B0604020202020204" pitchFamily="34" charset="0"/>
              </a:rPr>
              <a:t>Title:</a:t>
            </a:r>
            <a:br>
              <a:rPr lang="en-US" sz="55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500" i="1" dirty="0"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4F9E57F-C64F-4827-8C49-BB9DBDC073C7}"/>
              </a:ext>
            </a:extLst>
          </p:cNvPr>
          <p:cNvSpPr txBox="1"/>
          <p:nvPr/>
        </p:nvSpPr>
        <p:spPr>
          <a:xfrm>
            <a:off x="2417787" y="2820318"/>
            <a:ext cx="95075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Leroy </a:t>
            </a:r>
            <a:r>
              <a:rPr lang="en-US" sz="4200" dirty="0">
                <a:latin typeface="Arial" panose="020B0604020202020204" pitchFamily="34" charset="0"/>
                <a:cs typeface="Arial" panose="020B0604020202020204" pitchFamily="34" charset="0"/>
              </a:rPr>
              <a:t>Jenkins, author2, </a:t>
            </a:r>
            <a:br>
              <a:rPr lang="en-US" sz="4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200" dirty="0">
                <a:latin typeface="Arial" panose="020B0604020202020204" pitchFamily="34" charset="0"/>
                <a:cs typeface="Arial" panose="020B0604020202020204" pitchFamily="34" charset="0"/>
              </a:rPr>
              <a:t>author3, author4</a:t>
            </a:r>
            <a:endParaRPr lang="en-US" sz="4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Graphic 18">
            <a:extLst>
              <a:ext uri="{FF2B5EF4-FFF2-40B4-BE49-F238E27FC236}">
                <a16:creationId xmlns:a16="http://schemas.microsoft.com/office/drawing/2014/main" id="{BDF411EE-4753-4C32-9DAF-D5DA024A3893}"/>
              </a:ext>
            </a:extLst>
          </p:cNvPr>
          <p:cNvSpPr/>
          <p:nvPr/>
        </p:nvSpPr>
        <p:spPr>
          <a:xfrm>
            <a:off x="1064443" y="2912586"/>
            <a:ext cx="1167522" cy="1085786"/>
          </a:xfrm>
          <a:custGeom>
            <a:avLst/>
            <a:gdLst>
              <a:gd name="connsiteX0" fmla="*/ 310594 w 327663"/>
              <a:gd name="connsiteY0" fmla="*/ 219906 h 335196"/>
              <a:gd name="connsiteX1" fmla="*/ 246568 w 327663"/>
              <a:gd name="connsiteY1" fmla="*/ 176217 h 335196"/>
              <a:gd name="connsiteX2" fmla="*/ 212295 w 327663"/>
              <a:gd name="connsiteY2" fmla="*/ 176217 h 335196"/>
              <a:gd name="connsiteX3" fmla="*/ 165217 w 327663"/>
              <a:gd name="connsiteY3" fmla="*/ 189022 h 335196"/>
              <a:gd name="connsiteX4" fmla="*/ 118138 w 327663"/>
              <a:gd name="connsiteY4" fmla="*/ 176217 h 335196"/>
              <a:gd name="connsiteX5" fmla="*/ 83866 w 327663"/>
              <a:gd name="connsiteY5" fmla="*/ 176217 h 335196"/>
              <a:gd name="connsiteX6" fmla="*/ 19839 w 327663"/>
              <a:gd name="connsiteY6" fmla="*/ 219906 h 335196"/>
              <a:gd name="connsiteX7" fmla="*/ 1385 w 327663"/>
              <a:gd name="connsiteY7" fmla="*/ 299750 h 335196"/>
              <a:gd name="connsiteX8" fmla="*/ 165970 w 327663"/>
              <a:gd name="connsiteY8" fmla="*/ 335529 h 335196"/>
              <a:gd name="connsiteX9" fmla="*/ 329802 w 327663"/>
              <a:gd name="connsiteY9" fmla="*/ 299750 h 335196"/>
              <a:gd name="connsiteX10" fmla="*/ 310594 w 327663"/>
              <a:gd name="connsiteY10" fmla="*/ 219906 h 335196"/>
              <a:gd name="connsiteX11" fmla="*/ 165593 w 327663"/>
              <a:gd name="connsiteY11" fmla="*/ 154749 h 335196"/>
              <a:gd name="connsiteX12" fmla="*/ 242425 w 327663"/>
              <a:gd name="connsiteY12" fmla="*/ 77918 h 335196"/>
              <a:gd name="connsiteX13" fmla="*/ 165593 w 327663"/>
              <a:gd name="connsiteY13" fmla="*/ 1086 h 335196"/>
              <a:gd name="connsiteX14" fmla="*/ 88762 w 327663"/>
              <a:gd name="connsiteY14" fmla="*/ 77918 h 335196"/>
              <a:gd name="connsiteX15" fmla="*/ 165593 w 327663"/>
              <a:gd name="connsiteY15" fmla="*/ 154749 h 335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27663" h="335196">
                <a:moveTo>
                  <a:pt x="310594" y="219906"/>
                </a:moveTo>
                <a:cubicBezTo>
                  <a:pt x="287243" y="179983"/>
                  <a:pt x="246568" y="176217"/>
                  <a:pt x="246568" y="176217"/>
                </a:cubicBezTo>
                <a:lnTo>
                  <a:pt x="212295" y="176217"/>
                </a:lnTo>
                <a:cubicBezTo>
                  <a:pt x="198360" y="184126"/>
                  <a:pt x="182541" y="189022"/>
                  <a:pt x="165217" y="189022"/>
                </a:cubicBezTo>
                <a:cubicBezTo>
                  <a:pt x="147892" y="189022"/>
                  <a:pt x="132074" y="184503"/>
                  <a:pt x="118138" y="176217"/>
                </a:cubicBezTo>
                <a:lnTo>
                  <a:pt x="83866" y="176217"/>
                </a:lnTo>
                <a:cubicBezTo>
                  <a:pt x="83866" y="176217"/>
                  <a:pt x="43190" y="179983"/>
                  <a:pt x="19839" y="219906"/>
                </a:cubicBezTo>
                <a:cubicBezTo>
                  <a:pt x="-2758" y="259828"/>
                  <a:pt x="1385" y="299750"/>
                  <a:pt x="1385" y="299750"/>
                </a:cubicBezTo>
                <a:cubicBezTo>
                  <a:pt x="1385" y="299750"/>
                  <a:pt x="37164" y="335529"/>
                  <a:pt x="165970" y="335529"/>
                </a:cubicBezTo>
                <a:cubicBezTo>
                  <a:pt x="294776" y="335529"/>
                  <a:pt x="329802" y="299750"/>
                  <a:pt x="329802" y="299750"/>
                </a:cubicBezTo>
                <a:cubicBezTo>
                  <a:pt x="329802" y="299750"/>
                  <a:pt x="333945" y="259828"/>
                  <a:pt x="310594" y="219906"/>
                </a:cubicBezTo>
                <a:close/>
                <a:moveTo>
                  <a:pt x="165593" y="154749"/>
                </a:moveTo>
                <a:cubicBezTo>
                  <a:pt x="208152" y="154749"/>
                  <a:pt x="242425" y="120477"/>
                  <a:pt x="242425" y="77918"/>
                </a:cubicBezTo>
                <a:cubicBezTo>
                  <a:pt x="242425" y="35359"/>
                  <a:pt x="208152" y="1086"/>
                  <a:pt x="165593" y="1086"/>
                </a:cubicBezTo>
                <a:cubicBezTo>
                  <a:pt x="123035" y="1086"/>
                  <a:pt x="88762" y="35736"/>
                  <a:pt x="88762" y="77918"/>
                </a:cubicBezTo>
                <a:cubicBezTo>
                  <a:pt x="88762" y="120477"/>
                  <a:pt x="123035" y="154749"/>
                  <a:pt x="165593" y="154749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36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692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AC4B58-8623-4DBE-951A-DDF821787031}"/>
              </a:ext>
            </a:extLst>
          </p:cNvPr>
          <p:cNvSpPr txBox="1"/>
          <p:nvPr/>
        </p:nvSpPr>
        <p:spPr>
          <a:xfrm>
            <a:off x="39714595" y="3464860"/>
            <a:ext cx="10972800" cy="12095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Use this area for:</a:t>
            </a:r>
          </a:p>
          <a:p>
            <a:endParaRPr lang="en-US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6598" indent="-926598">
              <a:buFont typeface="Arial" panose="020B0604020202020204" pitchFamily="34" charset="0"/>
              <a:buChar char="•"/>
            </a:pP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Key talking points or reference details for audience questions</a:t>
            </a:r>
          </a:p>
          <a:p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6598" indent="-926598">
              <a:buFont typeface="Arial" panose="020B0604020202020204" pitchFamily="34" charset="0"/>
              <a:buChar char="•"/>
            </a:pP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Supplementary graphs, tables, or figures</a:t>
            </a:r>
          </a:p>
          <a:p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6598" indent="-926598">
              <a:buFont typeface="Arial" panose="020B0604020202020204" pitchFamily="34" charset="0"/>
              <a:buChar char="•"/>
            </a:pP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Additional context or nuances that may not fit in the main narrative but are important to include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5DE7827-9F74-6142-B0EC-B7BCEF837927}"/>
              </a:ext>
            </a:extLst>
          </p:cNvPr>
          <p:cNvGrpSpPr/>
          <p:nvPr/>
        </p:nvGrpSpPr>
        <p:grpSpPr>
          <a:xfrm>
            <a:off x="-5883703" y="2324830"/>
            <a:ext cx="5419315" cy="2280060"/>
            <a:chOff x="-8519552" y="38479055"/>
            <a:chExt cx="9392467" cy="2935706"/>
          </a:xfrm>
        </p:grpSpPr>
        <p:sp>
          <p:nvSpPr>
            <p:cNvPr id="35" name="Arrow: Right 7">
              <a:extLst>
                <a:ext uri="{FF2B5EF4-FFF2-40B4-BE49-F238E27FC236}">
                  <a16:creationId xmlns:a16="http://schemas.microsoft.com/office/drawing/2014/main" id="{0DB22785-F1AB-1C48-9142-8BF624A3F5E0}"/>
                </a:ext>
              </a:extLst>
            </p:cNvPr>
            <p:cNvSpPr/>
            <p:nvPr/>
          </p:nvSpPr>
          <p:spPr>
            <a:xfrm>
              <a:off x="-8519552" y="38479055"/>
              <a:ext cx="9392467" cy="2935706"/>
            </a:xfrm>
            <a:prstGeom prst="rightArrow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32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E41C4F2-7108-C64A-83E0-488209534CF4}"/>
                </a:ext>
              </a:extLst>
            </p:cNvPr>
            <p:cNvSpPr txBox="1"/>
            <p:nvPr/>
          </p:nvSpPr>
          <p:spPr>
            <a:xfrm>
              <a:off x="-7723242" y="39346743"/>
              <a:ext cx="7799842" cy="13417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86" b="1">
                  <a:highlight>
                    <a:srgbClr val="FFFF00"/>
                  </a:highlight>
                  <a:latin typeface="Lato" panose="020F0502020204030203" pitchFamily="34" charset="0"/>
                  <a:cs typeface="Arial" panose="020B0604020202020204" pitchFamily="34" charset="0"/>
                </a:rPr>
                <a:t>Highlight your name (presenter)</a:t>
              </a:r>
              <a:endParaRPr lang="en-US" sz="3086">
                <a:highlight>
                  <a:srgbClr val="FFFF00"/>
                </a:highlight>
                <a:latin typeface="Lato" panose="020F0502020204030203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AC9AC42B-7FE5-F448-9A4C-8C73FE7C24A7}"/>
              </a:ext>
            </a:extLst>
          </p:cNvPr>
          <p:cNvSpPr/>
          <p:nvPr/>
        </p:nvSpPr>
        <p:spPr>
          <a:xfrm>
            <a:off x="920538" y="-3516282"/>
            <a:ext cx="11004762" cy="3054378"/>
          </a:xfrm>
          <a:prstGeom prst="rect">
            <a:avLst/>
          </a:prstGeom>
          <a:noFill/>
          <a:ln>
            <a:solidFill>
              <a:schemeClr val="bg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>
                <a:solidFill>
                  <a:schemeClr val="tx1"/>
                </a:solidFill>
              </a:rPr>
              <a:t>This section acts as the “silent presenter.” It should communicate the core story clearly enough for attendees to read and 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</a:t>
            </a:r>
            <a:r>
              <a:rPr lang="en-US" sz="4000" dirty="0">
                <a:solidFill>
                  <a:schemeClr val="tx1"/>
                </a:solidFill>
              </a:rPr>
              <a:t> on their own while you’re speaking with other audience members.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4476CD5-5D53-1B47-82A2-69C3F97C876D}"/>
              </a:ext>
            </a:extLst>
          </p:cNvPr>
          <p:cNvSpPr/>
          <p:nvPr/>
        </p:nvSpPr>
        <p:spPr>
          <a:xfrm>
            <a:off x="39624000" y="-3608620"/>
            <a:ext cx="10706100" cy="3054378"/>
          </a:xfrm>
          <a:prstGeom prst="rect">
            <a:avLst/>
          </a:prstGeom>
          <a:noFill/>
          <a:ln>
            <a:solidFill>
              <a:schemeClr val="bg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Think of this section as your “ammo bar.” Include supporting details, reference points, and visual elements you can easily point to and discuss during conversations at the poster.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41986D-E6EA-504A-8014-4A28E8EF6D01}"/>
              </a:ext>
            </a:extLst>
          </p:cNvPr>
          <p:cNvSpPr txBox="1"/>
          <p:nvPr/>
        </p:nvSpPr>
        <p:spPr>
          <a:xfrm>
            <a:off x="37439601" y="22399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0EF0870-21B6-4549-8D01-0A05C10C201B}"/>
              </a:ext>
            </a:extLst>
          </p:cNvPr>
          <p:cNvSpPr txBox="1"/>
          <p:nvPr/>
        </p:nvSpPr>
        <p:spPr>
          <a:xfrm>
            <a:off x="34442401" y="11223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A897F9-847E-CB22-C643-8092E2E257CA}"/>
              </a:ext>
            </a:extLst>
          </p:cNvPr>
          <p:cNvSpPr txBox="1"/>
          <p:nvPr/>
        </p:nvSpPr>
        <p:spPr>
          <a:xfrm>
            <a:off x="17725523" y="2239963"/>
            <a:ext cx="1575535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findings here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363E4178-032A-2E50-BD50-E14D078C18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63256" y="20381461"/>
            <a:ext cx="6084307" cy="725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856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7052E241256F45A61F9141CAD38E8B" ma:contentTypeVersion="27" ma:contentTypeDescription="Create a new document." ma:contentTypeScope="" ma:versionID="da375e4561f43bf160e8b21e75efbd32">
  <xsd:schema xmlns:xsd="http://www.w3.org/2001/XMLSchema" xmlns:xs="http://www.w3.org/2001/XMLSchema" xmlns:p="http://schemas.microsoft.com/office/2006/metadata/properties" xmlns:ns2="211b1f0c-84fb-4e9b-a767-0d9dbb8309cc" xmlns:ns3="7108adc5-0b3d-400a-aa08-71ffb3a1f76e" targetNamespace="http://schemas.microsoft.com/office/2006/metadata/properties" ma:root="true" ma:fieldsID="55ee725ad0cf5884027b3b80cbe28e8a" ns2:_="" ns3:_="">
    <xsd:import namespace="211b1f0c-84fb-4e9b-a767-0d9dbb8309cc"/>
    <xsd:import namespace="7108adc5-0b3d-400a-aa08-71ffb3a1f76e"/>
    <xsd:element name="properties">
      <xsd:complexType>
        <xsd:sequence>
          <xsd:element name="documentManagement">
            <xsd:complexType>
              <xsd:all>
                <xsd:element ref="ns2:l69bcf01c00f43f1aa6bb75629c07c8b" minOccurs="0"/>
                <xsd:element ref="ns2:TaxCatchAll" minOccurs="0"/>
                <xsd:element ref="ns2:a1f25c3af6ee41d188be3353b1534d3b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2:SharedWithUsers" minOccurs="0"/>
                <xsd:element ref="ns2:SharedWithDetail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1b1f0c-84fb-4e9b-a767-0d9dbb8309cc" elementFormDefault="qualified">
    <xsd:import namespace="http://schemas.microsoft.com/office/2006/documentManagement/types"/>
    <xsd:import namespace="http://schemas.microsoft.com/office/infopath/2007/PartnerControls"/>
    <xsd:element name="l69bcf01c00f43f1aa6bb75629c07c8b" ma:index="9" nillable="true" ma:taxonomy="true" ma:internalName="l69bcf01c00f43f1aa6bb75629c07c8b" ma:taxonomyFieldName="MarketingLibDocType" ma:displayName="Document Type" ma:readOnly="false" ma:default="" ma:fieldId="{569bcf01-c00f-43f1-aa6b-b75629c07c8b}" ma:sspId="65cda789-69c7-4f09-82a8-9dbde25bb7eb" ma:termSetId="1f4e1a2e-b61c-4628-89df-8125125167f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description="" ma:hidden="true" ma:list="{4e179c34-cf37-4493-8ba8-fe14728dfcd6}" ma:internalName="TaxCatchAll" ma:readOnly="false" ma:showField="CatchAllData" ma:web="211b1f0c-84fb-4e9b-a767-0d9dbb8309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1f25c3af6ee41d188be3353b1534d3b" ma:index="12" nillable="true" ma:taxonomy="true" ma:internalName="a1f25c3af6ee41d188be3353b1534d3b" ma:taxonomyFieldName="ConferenceYear" ma:displayName="ConferenceYear" ma:indexed="true" ma:default="45;#2025|d430678f-dfc5-4afb-b7b1-ebb9760938e5" ma:fieldId="{a1f25c3a-f6ee-41d1-88be-3353b1534d3b}" ma:sspId="65cda789-69c7-4f09-82a8-9dbde25bb7eb" ma:termSetId="f25a224d-6d5c-47cd-9981-cfc93028d7e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17" nillable="true" ma:displayName="Shared With" ma:description="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description="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08adc5-0b3d-400a-aa08-71ffb3a1f7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hidden="true" ma:internalName="MediaServiceAutoTags" ma:readOnly="true">
      <xsd:simpleType>
        <xsd:restriction base="dms:Text"/>
      </xsd:simpleType>
    </xsd:element>
    <xsd:element name="MediaServiceOCR" ma:index="19" nillable="true" ma:displayName="MediaServiceOCR" ma:hidden="true" ma:internalName="MediaServiceOCR" ma:readOnly="true">
      <xsd:simpleType>
        <xsd:restriction base="dms:Note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22" nillable="true" ma:displayName="Location" ma:hidden="true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hidden="true" ma:internalName="MediaServiceKeyPoints" ma:readOnly="true">
      <xsd:simpleType>
        <xsd:restriction base="dms:Note"/>
      </xsd:simpleType>
    </xsd:element>
    <xsd:element name="MediaLengthInSeconds" ma:index="25" nillable="true" ma:displayName="Length (seconds)" ma:hidden="true" ma:internalName="MediaLengthInSeconds" ma:readOnly="true">
      <xsd:simpleType>
        <xsd:restriction base="dms:Unknown"/>
      </xsd:simpleType>
    </xsd:element>
    <xsd:element name="lcf76f155ced4ddcb4097134ff3c332f" ma:index="27" nillable="true" ma:taxonomy="true" ma:internalName="lcf76f155ced4ddcb4097134ff3c332f" ma:taxonomyFieldName="MediaServiceImageTags" ma:displayName="Image Tags" ma:readOnly="false" ma:fieldId="{5cf76f15-5ced-4ddc-b409-7134ff3c332f}" ma:taxonomyMulti="true" ma:sspId="65cda789-69c7-4f09-82a8-9dbde25bb7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11b1f0c-84fb-4e9b-a767-0d9dbb8309cc">
      <Value>612</Value>
    </TaxCatchAll>
    <lcf76f155ced4ddcb4097134ff3c332f xmlns="7108adc5-0b3d-400a-aa08-71ffb3a1f76e">
      <Terms xmlns="http://schemas.microsoft.com/office/infopath/2007/PartnerControls"/>
    </lcf76f155ced4ddcb4097134ff3c332f>
    <l69bcf01c00f43f1aa6bb75629c07c8b xmlns="211b1f0c-84fb-4e9b-a767-0d9dbb8309cc">
      <Terms xmlns="http://schemas.microsoft.com/office/infopath/2007/PartnerControls"/>
    </l69bcf01c00f43f1aa6bb75629c07c8b>
    <a1f25c3af6ee41d188be3353b1534d3b xmlns="211b1f0c-84fb-4e9b-a767-0d9dbb8309cc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2026</TermName>
          <TermId xmlns="http://schemas.microsoft.com/office/infopath/2007/PartnerControls">032079a2-6d3c-4164-a18c-a83b853b8a9a</TermId>
        </TermInfo>
      </Terms>
    </a1f25c3af6ee41d188be3353b1534d3b>
  </documentManagement>
</p:properties>
</file>

<file path=customXml/itemProps1.xml><?xml version="1.0" encoding="utf-8"?>
<ds:datastoreItem xmlns:ds="http://schemas.openxmlformats.org/officeDocument/2006/customXml" ds:itemID="{6327ECE3-9BB3-491B-A2F0-6C3116D543C1}"/>
</file>

<file path=customXml/itemProps2.xml><?xml version="1.0" encoding="utf-8"?>
<ds:datastoreItem xmlns:ds="http://schemas.openxmlformats.org/officeDocument/2006/customXml" ds:itemID="{401C7320-0C5C-4D2B-8C92-8508CDB9C01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87F612E-B826-4154-AB78-39CE86A6CB01}">
  <ds:schemaRefs>
    <ds:schemaRef ds:uri="http://purl.org/dc/dcmitype/"/>
    <ds:schemaRef ds:uri="http://www.w3.org/XML/1998/namespace"/>
    <ds:schemaRef ds:uri="http://schemas.openxmlformats.org/package/2006/metadata/core-properties"/>
    <ds:schemaRef ds:uri="7108adc5-0b3d-400a-aa08-71ffb3a1f76e"/>
    <ds:schemaRef ds:uri="http://schemas.microsoft.com/office/2006/documentManagement/types"/>
    <ds:schemaRef ds:uri="http://purl.org/dc/terms/"/>
    <ds:schemaRef ds:uri="http://purl.org/dc/elements/1.1/"/>
    <ds:schemaRef ds:uri="http://schemas.microsoft.com/office/infopath/2007/PartnerControls"/>
    <ds:schemaRef ds:uri="211b1f0c-84fb-4e9b-a767-0d9dbb8309cc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Words>386</Words>
  <Application>Microsoft Office PowerPoint</Application>
  <PresentationFormat>Custom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Aptos Display</vt:lpstr>
      <vt:lpstr>Lato</vt:lpstr>
      <vt:lpstr>Aptos</vt:lpstr>
      <vt:lpstr>Arial</vt:lpstr>
      <vt:lpstr>Office Theme</vt:lpstr>
      <vt:lpstr>Present the main finding in clear, plain language.  Highlight key words or phrases for emphasis.  Consider incorporating a focal graphic to draw attention and strengthen visual impact.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McCutcheon</dc:creator>
  <cp:lastModifiedBy>Marianne Sackett</cp:lastModifiedBy>
  <cp:revision>3</cp:revision>
  <dcterms:created xsi:type="dcterms:W3CDTF">2018-09-16T19:13:41Z</dcterms:created>
  <dcterms:modified xsi:type="dcterms:W3CDTF">2026-05-21T22:23:52Z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0x0101003B7052E241256F45A61F9141CAD38E8B</vt:lpwstr>
  </property>
  <property fmtid="{D5CDD505-2E9C-101B-9397-08002B2CF9AE}" pid="3" name="ProgPubProdCommLibDocType">
    <vt:lpwstr/>
  </property>
  <property fmtid="{D5CDD505-2E9C-101B-9397-08002B2CF9AE}" pid="4" name="ConferenceYear">
    <vt:lpwstr>612;#2026|032079a2-6d3c-4164-a18c-a83b853b8a9a</vt:lpwstr>
  </property>
  <property fmtid="{D5CDD505-2E9C-101B-9397-08002B2CF9AE}" pid="5" name="MarketingLibDocType">
    <vt:lpwstr/>
  </property>
  <property fmtid="{D5CDD505-2E9C-101B-9397-08002B2CF9AE}" pid="6" name="Journals">
    <vt:lpwstr/>
  </property>
  <property fmtid="{D5CDD505-2E9C-101B-9397-08002B2CF9AE}" pid="7" name="PlanningLibDocType">
    <vt:lpwstr/>
  </property>
  <property fmtid="{D5CDD505-2E9C-101B-9397-08002B2CF9AE}" pid="8" name="PublicationsYear">
    <vt:lpwstr>30;#2021|26f5abe3-013f-4cb2-b3b7-56c01ab14503</vt:lpwstr>
  </property>
  <property fmtid="{D5CDD505-2E9C-101B-9397-08002B2CF9AE}" pid="9" name="MediaServiceImageTags">
    <vt:lpwstr/>
  </property>
</Properties>
</file>